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3" r:id="rId4"/>
    <p:sldId id="274" r:id="rId5"/>
    <p:sldId id="261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ascadia Code" pitchFamily="1" charset="0"/>
      <p:regular r:id="rId21"/>
      <p:bold r:id="rId22"/>
      <p:italic r:id="rId23"/>
      <p:boldItalic r:id="rId24"/>
    </p:embeddedFont>
    <p:embeddedFont>
      <p:font typeface="Outfit" pitchFamily="2" charset="0"/>
      <p:regular r:id="rId25"/>
      <p:bold r:id="rId26"/>
    </p:embeddedFont>
    <p:embeddedFont>
      <p:font typeface="Righteous" panose="02010506000000020000" pitchFamily="2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5ADB"/>
    <a:srgbClr val="F44336"/>
    <a:srgbClr val="FFCDD2"/>
    <a:srgbClr val="E3F2FD"/>
    <a:srgbClr val="BBDEFB"/>
    <a:srgbClr val="90CAF9"/>
    <a:srgbClr val="F3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43E4E-7E24-47F7-855D-7B2A69BC41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08F5B7-DFFE-4734-9895-DDC1DFFB6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E9529-FE33-48E9-B9D5-E33E7ADA5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C29D3-34E1-4519-88CB-728410EFF9A6}" type="datetimeFigureOut">
              <a:rPr lang="en-GB" smtClean="0"/>
              <a:t>29/03/2022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F58B4-21B1-482F-B2F9-0D51BDB1C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0F056-BED8-4470-A6D6-20D5F37D9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DD9C-FFEE-4594-8C49-56D51A66B9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168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F5C17-AD47-4213-B302-F9CAEE27E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956F40-E499-48FE-BA27-08989CFB5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4E808-C836-4334-B3B0-2B3698E4C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C29D3-34E1-4519-88CB-728410EFF9A6}" type="datetimeFigureOut">
              <a:rPr lang="en-GB" smtClean="0"/>
              <a:t>29/03/2022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E236D-3635-4EE2-9D17-EDB5555B3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9D325-C3A8-40E7-A7BB-762F91B8D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DD9C-FFEE-4594-8C49-56D51A66B9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338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94DEAA-B737-41E8-977C-729460FA00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B62FA-7F28-4C8C-AD4D-4AD25AD4A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2166B-36DB-4595-95B8-839A58B96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C29D3-34E1-4519-88CB-728410EFF9A6}" type="datetimeFigureOut">
              <a:rPr lang="en-GB" smtClean="0"/>
              <a:t>29/03/2022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A559F-4279-4784-ACD0-B43C7A2E6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F0DF5-B665-445D-880B-889FBA60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DD9C-FFEE-4594-8C49-56D51A66B9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408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4F3DB-6FDA-46AD-B311-3DDA2664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AEC27-5805-4B50-BDF3-22B907000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DBADB-DD16-4909-885E-5D259506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C29D3-34E1-4519-88CB-728410EFF9A6}" type="datetimeFigureOut">
              <a:rPr lang="en-GB" smtClean="0"/>
              <a:t>29/03/2022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6EFC6-4A69-4401-93F7-B29E34816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FAA05-F324-4F60-87A3-2B904A791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DD9C-FFEE-4594-8C49-56D51A66B9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85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26EDF-F94F-4E6F-AA7A-873B453A3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D5FC8-8ED8-43E7-B1E5-5AB8E6403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4E304-9335-4FFC-8816-2B25DB768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C29D3-34E1-4519-88CB-728410EFF9A6}" type="datetimeFigureOut">
              <a:rPr lang="en-GB" smtClean="0"/>
              <a:t>29/03/2022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B016F-7264-482B-AF27-0367DC2D6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9FB75-7B0A-46DD-A9D0-A726DDAD8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DD9C-FFEE-4594-8C49-56D51A66B9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637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517E-9F11-41CD-9FA0-CD74479D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E5682-6F3A-4EBF-9FF9-B8D02503BB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48DE8-3095-4028-BD44-F51311447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C362D-AED5-491D-81C4-0FA18774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C29D3-34E1-4519-88CB-728410EFF9A6}" type="datetimeFigureOut">
              <a:rPr lang="en-GB" smtClean="0"/>
              <a:t>29/03/2022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F77A2-81D3-4655-821F-ECBF7241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46EE0-00A3-4057-B42F-5F816CAA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DD9C-FFEE-4594-8C49-56D51A66B9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646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2E409-4933-4573-AA9B-608318ED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4E18A-094F-457A-AAF7-85F09A1FD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65248-C6BF-4789-A893-2F3C03319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915C7F-5044-460C-9362-3F9C05AE8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2ED26E-555D-4F48-B3C4-D052DD441B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2A746A-656D-46E3-888E-4572C12CA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C29D3-34E1-4519-88CB-728410EFF9A6}" type="datetimeFigureOut">
              <a:rPr lang="en-GB" smtClean="0"/>
              <a:t>29/03/2022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C1D631-C27D-4E46-AC50-0C91CE54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EC191C-938B-4AD3-9ED4-9797712A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DD9C-FFEE-4594-8C49-56D51A66B9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319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051B5-5E43-412C-A03F-C8CF3A8CA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C33607-587E-4EDC-9CE8-0678FD9F4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C29D3-34E1-4519-88CB-728410EFF9A6}" type="datetimeFigureOut">
              <a:rPr lang="en-GB" smtClean="0"/>
              <a:t>29/03/2022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C1DA0-253D-4BCE-A678-9AA62CB1C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4C0D2-B23C-46C6-86DD-4A4AAD6C4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DD9C-FFEE-4594-8C49-56D51A66B9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78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4911C9-9699-4141-B10C-7CB772934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C29D3-34E1-4519-88CB-728410EFF9A6}" type="datetimeFigureOut">
              <a:rPr lang="en-GB" smtClean="0"/>
              <a:t>29/03/2022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8521B2-449E-40C4-A0C5-25335F131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D6718-7EF8-4263-AF4A-790FE8252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DD9C-FFEE-4594-8C49-56D51A66B9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449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89D5-E617-4339-87D9-3D9CB2CF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0A3F2-FCD8-42F1-AC58-35F4F0927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1B0C05-FBCE-4399-8EA6-0E6C33442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632FB-7E6B-4DB9-AE98-C1AADD5D0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C29D3-34E1-4519-88CB-728410EFF9A6}" type="datetimeFigureOut">
              <a:rPr lang="en-GB" smtClean="0"/>
              <a:t>29/03/2022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35450-2969-41FC-81BB-C8CB94089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FCECD-4964-4E2E-85F4-9423B44A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DD9C-FFEE-4594-8C49-56D51A66B9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363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8C77-C28F-496B-92B3-31A257E04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C8B119-87F1-4C5A-8944-27ED3A6E6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0499F-C817-497C-9BE2-BE8A67F0F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DF0C7-C35D-47FA-8955-D70B1FAAA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C29D3-34E1-4519-88CB-728410EFF9A6}" type="datetimeFigureOut">
              <a:rPr lang="en-GB" smtClean="0"/>
              <a:t>29/03/2022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52339-7451-4E0E-991B-31E1D1CF8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B9704-78B1-41F6-84C4-51452CC0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DD9C-FFEE-4594-8C49-56D51A66B9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554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FE2336-7656-4F34-B082-F9EA54AF2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4E577-CAA1-472C-8602-525A48229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89274-107B-4A15-9F5F-8318F61599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C29D3-34E1-4519-88CB-728410EFF9A6}" type="datetimeFigureOut">
              <a:rPr lang="en-GB" smtClean="0"/>
              <a:t>29/03/2022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2FD4D-414F-456E-99E7-9E29603CD7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16F41-B763-46A5-BF71-A21376A92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BDD9C-FFEE-4594-8C49-56D51A66B9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50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66FF70-2287-4877-B169-24ED9ACF1B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3F2FD"/>
              </a:gs>
              <a:gs pos="100000">
                <a:srgbClr val="FCE4E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615FF0-6161-47BB-A932-0DA1B7751FB1}"/>
              </a:ext>
            </a:extLst>
          </p:cNvPr>
          <p:cNvSpPr/>
          <p:nvPr/>
        </p:nvSpPr>
        <p:spPr>
          <a:xfrm>
            <a:off x="179400" y="177718"/>
            <a:ext cx="11833200" cy="64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4F6D01-615D-4B3F-BE18-E0D210C9C790}"/>
              </a:ext>
            </a:extLst>
          </p:cNvPr>
          <p:cNvGrpSpPr/>
          <p:nvPr/>
        </p:nvGrpSpPr>
        <p:grpSpPr>
          <a:xfrm>
            <a:off x="179400" y="177718"/>
            <a:ext cx="2160000" cy="2160000"/>
            <a:chOff x="179400" y="177718"/>
            <a:chExt cx="2160000" cy="2160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9EEE0B-D33C-4288-8EAE-596C8DF616B4}"/>
                </a:ext>
              </a:extLst>
            </p:cNvPr>
            <p:cNvSpPr/>
            <p:nvPr/>
          </p:nvSpPr>
          <p:spPr>
            <a:xfrm>
              <a:off x="179400" y="177718"/>
              <a:ext cx="1080000" cy="1080000"/>
            </a:xfrm>
            <a:prstGeom prst="rect">
              <a:avLst/>
            </a:prstGeom>
            <a:solidFill>
              <a:srgbClr val="185A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4DF576D-D507-435C-8647-4D26E0F73CC9}"/>
                </a:ext>
              </a:extLst>
            </p:cNvPr>
            <p:cNvSpPr/>
            <p:nvPr/>
          </p:nvSpPr>
          <p:spPr>
            <a:xfrm>
              <a:off x="179400" y="1257718"/>
              <a:ext cx="1080000" cy="1080000"/>
            </a:xfrm>
            <a:prstGeom prst="rect">
              <a:avLst/>
            </a:prstGeom>
            <a:solidFill>
              <a:srgbClr val="90C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42552E-0881-40CC-BC3E-720B51FE3C33}"/>
                </a:ext>
              </a:extLst>
            </p:cNvPr>
            <p:cNvSpPr/>
            <p:nvPr/>
          </p:nvSpPr>
          <p:spPr>
            <a:xfrm>
              <a:off x="1259400" y="177718"/>
              <a:ext cx="1080000" cy="1080000"/>
            </a:xfrm>
            <a:prstGeom prst="rect">
              <a:avLst/>
            </a:prstGeom>
            <a:solidFill>
              <a:srgbClr val="90CA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F0195EA-FEFF-4ED2-B6F8-15FCB905975C}"/>
              </a:ext>
            </a:extLst>
          </p:cNvPr>
          <p:cNvSpPr txBox="1"/>
          <p:nvPr/>
        </p:nvSpPr>
        <p:spPr>
          <a:xfrm>
            <a:off x="2351907" y="2495694"/>
            <a:ext cx="748818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latin typeface="Righteous" panose="02010506000000020000" pitchFamily="2" charset="0"/>
              </a:rPr>
              <a:t>To Do List</a:t>
            </a:r>
            <a:endParaRPr lang="en-GB" sz="11500" dirty="0">
              <a:latin typeface="Righteous" panose="0201050600000002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228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C0D24F-74A5-4B63-8581-59BC91A4D9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3F2FD"/>
              </a:gs>
              <a:gs pos="100000">
                <a:srgbClr val="FCE4E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EA3027-F436-421B-AA1A-15C9C77194E3}"/>
              </a:ext>
            </a:extLst>
          </p:cNvPr>
          <p:cNvSpPr/>
          <p:nvPr/>
        </p:nvSpPr>
        <p:spPr>
          <a:xfrm>
            <a:off x="179400" y="177718"/>
            <a:ext cx="11833200" cy="64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639238-52CC-4EFD-A503-AE3C77D37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0" y="177719"/>
            <a:ext cx="878858" cy="876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1791E3-C598-4BFD-81AC-D51CA2DA094D}"/>
              </a:ext>
            </a:extLst>
          </p:cNvPr>
          <p:cNvSpPr txBox="1"/>
          <p:nvPr/>
        </p:nvSpPr>
        <p:spPr>
          <a:xfrm>
            <a:off x="967562" y="1000986"/>
            <a:ext cx="34555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Righteous" panose="02010506000000020000" pitchFamily="2" charset="0"/>
              </a:rPr>
              <a:t>Alternate Topics</a:t>
            </a:r>
            <a:endParaRPr lang="en-GB" sz="3000" dirty="0">
              <a:latin typeface="Righteous" panose="0201050600000002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2EDCB-58D7-404D-AFD8-EAEEF29F1229}"/>
              </a:ext>
            </a:extLst>
          </p:cNvPr>
          <p:cNvSpPr txBox="1"/>
          <p:nvPr/>
        </p:nvSpPr>
        <p:spPr>
          <a:xfrm>
            <a:off x="967562" y="1640369"/>
            <a:ext cx="5128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atin typeface="Outfit" pitchFamily="2" charset="0"/>
              </a:rPr>
              <a:t>Bus Reservation System</a:t>
            </a:r>
            <a:r>
              <a:rPr lang="en-GB" sz="2400" dirty="0">
                <a:latin typeface="Outfit" pitchFamily="2" charset="0"/>
              </a:rPr>
              <a:t> in Java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400" dirty="0">
                <a:latin typeface="Outfit" pitchFamily="2" charset="0"/>
              </a:rPr>
              <a:t>College Predictor Website</a:t>
            </a:r>
          </a:p>
        </p:txBody>
      </p:sp>
    </p:spTree>
    <p:extLst>
      <p:ext uri="{BB962C8B-B14F-4D97-AF65-F5344CB8AC3E}">
        <p14:creationId xmlns:p14="http://schemas.microsoft.com/office/powerpoint/2010/main" val="559061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C0D24F-74A5-4B63-8581-59BC91A4D9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3F2FD"/>
              </a:gs>
              <a:gs pos="100000">
                <a:srgbClr val="FCE4E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bus reservation output">
            <a:extLst>
              <a:ext uri="{FF2B5EF4-FFF2-40B4-BE49-F238E27FC236}">
                <a16:creationId xmlns:a16="http://schemas.microsoft.com/office/drawing/2014/main" id="{F5EA5DBC-BAA8-44D0-848A-77D2A1D12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275"/>
            <a:ext cx="12192000" cy="652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187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C0D24F-74A5-4B63-8581-59BC91A4D9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3F2FD"/>
              </a:gs>
              <a:gs pos="100000">
                <a:srgbClr val="FCE4E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49B126-3561-463B-8273-5E2C07F78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97"/>
          <a:stretch/>
        </p:blipFill>
        <p:spPr>
          <a:xfrm>
            <a:off x="0" y="650358"/>
            <a:ext cx="12192000" cy="55572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3F0FE2-8275-4E45-A232-E3E14A45AE18}"/>
              </a:ext>
            </a:extLst>
          </p:cNvPr>
          <p:cNvSpPr txBox="1"/>
          <p:nvPr/>
        </p:nvSpPr>
        <p:spPr>
          <a:xfrm>
            <a:off x="0" y="94347"/>
            <a:ext cx="4465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Righteous" panose="02010506000000020000" pitchFamily="2" charset="0"/>
              </a:rPr>
              <a:t>College Predictor Website</a:t>
            </a:r>
          </a:p>
        </p:txBody>
      </p:sp>
    </p:spTree>
    <p:extLst>
      <p:ext uri="{BB962C8B-B14F-4D97-AF65-F5344CB8AC3E}">
        <p14:creationId xmlns:p14="http://schemas.microsoft.com/office/powerpoint/2010/main" val="374608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C0D24F-74A5-4B63-8581-59BC91A4D9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3F2FD"/>
              </a:gs>
              <a:gs pos="100000">
                <a:srgbClr val="FCE4E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E0123-7FBD-4D24-88CF-5C710F8D85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65" b="1406"/>
          <a:stretch/>
        </p:blipFill>
        <p:spPr>
          <a:xfrm>
            <a:off x="0" y="855920"/>
            <a:ext cx="12192000" cy="5146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3D38BB-F9D4-4DDA-A68D-082AA3B25C60}"/>
              </a:ext>
            </a:extLst>
          </p:cNvPr>
          <p:cNvSpPr txBox="1"/>
          <p:nvPr/>
        </p:nvSpPr>
        <p:spPr>
          <a:xfrm>
            <a:off x="0" y="94347"/>
            <a:ext cx="4465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Righteous" panose="02010506000000020000" pitchFamily="2" charset="0"/>
              </a:rPr>
              <a:t>College Predictor Website</a:t>
            </a:r>
          </a:p>
        </p:txBody>
      </p:sp>
    </p:spTree>
    <p:extLst>
      <p:ext uri="{BB962C8B-B14F-4D97-AF65-F5344CB8AC3E}">
        <p14:creationId xmlns:p14="http://schemas.microsoft.com/office/powerpoint/2010/main" val="358177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66FF70-2287-4877-B169-24ED9ACF1B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3F2FD"/>
              </a:gs>
              <a:gs pos="100000">
                <a:srgbClr val="FCE4E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615FF0-6161-47BB-A932-0DA1B7751FB1}"/>
              </a:ext>
            </a:extLst>
          </p:cNvPr>
          <p:cNvSpPr/>
          <p:nvPr/>
        </p:nvSpPr>
        <p:spPr>
          <a:xfrm>
            <a:off x="179400" y="177718"/>
            <a:ext cx="11833200" cy="64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F1496A-F4EC-4D57-B0B2-8401FBB9C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0" y="177719"/>
            <a:ext cx="878858" cy="8763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E2ED91E-3750-4738-8E8B-32F0DE28FE43}"/>
              </a:ext>
            </a:extLst>
          </p:cNvPr>
          <p:cNvSpPr/>
          <p:nvPr/>
        </p:nvSpPr>
        <p:spPr>
          <a:xfrm flipH="1">
            <a:off x="6078000" y="177716"/>
            <a:ext cx="36000" cy="6497999"/>
          </a:xfrm>
          <a:prstGeom prst="rect">
            <a:avLst/>
          </a:prstGeom>
          <a:solidFill>
            <a:srgbClr val="185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E0F632-D2B8-40BE-9275-7D765DFDACF3}"/>
              </a:ext>
            </a:extLst>
          </p:cNvPr>
          <p:cNvSpPr/>
          <p:nvPr/>
        </p:nvSpPr>
        <p:spPr>
          <a:xfrm flipH="1">
            <a:off x="179400" y="3411000"/>
            <a:ext cx="11833200" cy="36000"/>
          </a:xfrm>
          <a:prstGeom prst="rect">
            <a:avLst/>
          </a:prstGeom>
          <a:solidFill>
            <a:srgbClr val="185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EBCAD7-1CDF-4F34-9459-B2B55BFB4D67}"/>
              </a:ext>
            </a:extLst>
          </p:cNvPr>
          <p:cNvSpPr txBox="1"/>
          <p:nvPr/>
        </p:nvSpPr>
        <p:spPr>
          <a:xfrm>
            <a:off x="7847391" y="4445118"/>
            <a:ext cx="2413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ighteous" panose="02010506000000020000" pitchFamily="2" charset="0"/>
              </a:rPr>
              <a:t>Project Genre</a:t>
            </a:r>
          </a:p>
          <a:p>
            <a:endParaRPr lang="en-US" sz="2400" dirty="0">
              <a:latin typeface="Righteous" panose="02010506000000020000" pitchFamily="2" charset="0"/>
            </a:endParaRPr>
          </a:p>
          <a:p>
            <a:r>
              <a:rPr lang="en-US" dirty="0">
                <a:latin typeface="Outfit" pitchFamily="2" charset="0"/>
              </a:rPr>
              <a:t>Web </a:t>
            </a:r>
            <a:r>
              <a:rPr lang="en-US">
                <a:latin typeface="Outfit" pitchFamily="2" charset="0"/>
              </a:rPr>
              <a:t>Based Project</a:t>
            </a:r>
            <a:endParaRPr lang="en-GB" dirty="0">
              <a:latin typeface="Outfit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F4F447-B2A2-40A5-B985-37C6C0F3224D}"/>
              </a:ext>
            </a:extLst>
          </p:cNvPr>
          <p:cNvSpPr txBox="1"/>
          <p:nvPr/>
        </p:nvSpPr>
        <p:spPr>
          <a:xfrm>
            <a:off x="7829391" y="1068652"/>
            <a:ext cx="29550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ighteous" panose="02010506000000020000" pitchFamily="2" charset="0"/>
              </a:rPr>
              <a:t>Technologies Used</a:t>
            </a:r>
          </a:p>
          <a:p>
            <a:endParaRPr lang="en-US" sz="2400" dirty="0">
              <a:latin typeface="Righteous" panose="02010506000000020000" pitchFamily="2" charset="0"/>
            </a:endParaRPr>
          </a:p>
          <a:p>
            <a:r>
              <a:rPr lang="en-US" dirty="0">
                <a:latin typeface="Outfit" pitchFamily="2" charset="0"/>
              </a:rPr>
              <a:t>MySQL, PHP, JavaScript</a:t>
            </a:r>
            <a:endParaRPr lang="en-GB" dirty="0">
              <a:latin typeface="Outfi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D8F6B-7C9B-444E-9CCF-959011A5C3A0}"/>
              </a:ext>
            </a:extLst>
          </p:cNvPr>
          <p:cNvSpPr txBox="1"/>
          <p:nvPr/>
        </p:nvSpPr>
        <p:spPr>
          <a:xfrm>
            <a:off x="1909982" y="788380"/>
            <a:ext cx="2413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ighteous" panose="02010506000000020000" pitchFamily="2" charset="0"/>
              </a:rPr>
              <a:t>Team Members</a:t>
            </a:r>
          </a:p>
          <a:p>
            <a:endParaRPr lang="en-US" sz="2400" dirty="0">
              <a:latin typeface="Righteous" panose="02010506000000020000" pitchFamily="2" charset="0"/>
            </a:endParaRPr>
          </a:p>
          <a:p>
            <a:r>
              <a:rPr lang="en-US" dirty="0">
                <a:latin typeface="Outfit" pitchFamily="2" charset="0"/>
              </a:rPr>
              <a:t>30. Ashish Yadav</a:t>
            </a:r>
          </a:p>
          <a:p>
            <a:r>
              <a:rPr lang="en-US" dirty="0">
                <a:latin typeface="Outfit" pitchFamily="2" charset="0"/>
              </a:rPr>
              <a:t>05. </a:t>
            </a:r>
            <a:r>
              <a:rPr lang="en-US" dirty="0" err="1">
                <a:latin typeface="Outfit" pitchFamily="2" charset="0"/>
              </a:rPr>
              <a:t>Atreya</a:t>
            </a:r>
            <a:r>
              <a:rPr lang="en-US" dirty="0">
                <a:latin typeface="Outfit" pitchFamily="2" charset="0"/>
              </a:rPr>
              <a:t> </a:t>
            </a:r>
            <a:r>
              <a:rPr lang="en-US" dirty="0" err="1">
                <a:latin typeface="Outfit" pitchFamily="2" charset="0"/>
              </a:rPr>
              <a:t>Ganguly</a:t>
            </a:r>
            <a:endParaRPr lang="en-US" dirty="0">
              <a:latin typeface="Outfit" pitchFamily="2" charset="0"/>
            </a:endParaRPr>
          </a:p>
          <a:p>
            <a:r>
              <a:rPr lang="en-US" dirty="0">
                <a:latin typeface="Outfit" pitchFamily="2" charset="0"/>
              </a:rPr>
              <a:t>13. Harshit Mishra</a:t>
            </a:r>
          </a:p>
          <a:p>
            <a:r>
              <a:rPr lang="en-US" dirty="0">
                <a:latin typeface="Outfit" pitchFamily="2" charset="0"/>
              </a:rPr>
              <a:t>14. Mitesh </a:t>
            </a:r>
            <a:r>
              <a:rPr lang="en-US" dirty="0" err="1">
                <a:latin typeface="Outfit" pitchFamily="2" charset="0"/>
              </a:rPr>
              <a:t>Munankar</a:t>
            </a:r>
            <a:endParaRPr lang="en-GB" dirty="0">
              <a:latin typeface="Outfit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685F24-EE3F-4FBC-9103-74D6C46FFD13}"/>
              </a:ext>
            </a:extLst>
          </p:cNvPr>
          <p:cNvSpPr txBox="1"/>
          <p:nvPr/>
        </p:nvSpPr>
        <p:spPr>
          <a:xfrm>
            <a:off x="1909982" y="4368860"/>
            <a:ext cx="26133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ighteous" panose="02010506000000020000" pitchFamily="2" charset="0"/>
              </a:rPr>
              <a:t>Project Guide</a:t>
            </a:r>
          </a:p>
          <a:p>
            <a:endParaRPr lang="en-US" sz="2400" dirty="0">
              <a:latin typeface="Righteous" panose="02010506000000020000" pitchFamily="2" charset="0"/>
            </a:endParaRPr>
          </a:p>
          <a:p>
            <a:r>
              <a:rPr lang="en-US" dirty="0">
                <a:latin typeface="Outfit" pitchFamily="2" charset="0"/>
              </a:rPr>
              <a:t>Prof. Dhananjay Raut</a:t>
            </a:r>
            <a:endParaRPr lang="en-GB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771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66FF70-2287-4877-B169-24ED9ACF1B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3F2FD"/>
              </a:gs>
              <a:gs pos="100000">
                <a:srgbClr val="FCE4E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615FF0-6161-47BB-A932-0DA1B7751FB1}"/>
              </a:ext>
            </a:extLst>
          </p:cNvPr>
          <p:cNvSpPr/>
          <p:nvPr/>
        </p:nvSpPr>
        <p:spPr>
          <a:xfrm>
            <a:off x="179400" y="177718"/>
            <a:ext cx="11833200" cy="64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F1496A-F4EC-4D57-B0B2-8401FBB9C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0" y="177719"/>
            <a:ext cx="878858" cy="8763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17A694-7520-494A-8D29-E444B386E0E3}"/>
              </a:ext>
            </a:extLst>
          </p:cNvPr>
          <p:cNvSpPr txBox="1"/>
          <p:nvPr/>
        </p:nvSpPr>
        <p:spPr>
          <a:xfrm>
            <a:off x="935666" y="870361"/>
            <a:ext cx="3370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ighteous" panose="02010506000000020000" pitchFamily="2" charset="0"/>
              </a:rPr>
              <a:t>What  is a to-do list</a:t>
            </a:r>
            <a:endParaRPr lang="en-GB" sz="2400" dirty="0">
              <a:latin typeface="Righteous" panose="0201050600000002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D362F5-8A46-406C-9F2F-E1C1D813C098}"/>
              </a:ext>
            </a:extLst>
          </p:cNvPr>
          <p:cNvSpPr txBox="1"/>
          <p:nvPr/>
        </p:nvSpPr>
        <p:spPr>
          <a:xfrm>
            <a:off x="935666" y="1566096"/>
            <a:ext cx="70591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202124"/>
                </a:solidFill>
                <a:effectLst/>
                <a:latin typeface="Outfit" pitchFamily="2" charset="0"/>
              </a:rPr>
              <a:t>They list everything that you have to do, with the most important tasks at the top of the list, and the least important tasks at the bottom. By keeping such a list, you make sure that your tasks are written down all in one place so you don't forget anything important.</a:t>
            </a:r>
            <a:endParaRPr lang="en-GB" dirty="0">
              <a:latin typeface="Outfit" pitchFamily="2" charset="0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8149B09-8F63-4929-94E2-499BD45B6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247" y="1409536"/>
            <a:ext cx="3838353" cy="383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820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C0D24F-74A5-4B63-8581-59BC91A4D9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3F2FD"/>
              </a:gs>
              <a:gs pos="100000">
                <a:srgbClr val="FCE4E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F16CFD-538C-450E-B714-5A91BA41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66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C0D24F-74A5-4B63-8581-59BC91A4D9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3F2FD"/>
              </a:gs>
              <a:gs pos="100000">
                <a:srgbClr val="FCE4E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FE5F9-0864-4023-9F6E-58F4849FB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2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C0D24F-74A5-4B63-8581-59BC91A4D9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3F2FD"/>
              </a:gs>
              <a:gs pos="100000">
                <a:srgbClr val="FCE4E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B6EC8-9D9B-4C51-9BF4-9F94BEA54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02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C0D24F-74A5-4B63-8581-59BC91A4D9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3F2FD"/>
              </a:gs>
              <a:gs pos="100000">
                <a:srgbClr val="FCE4E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15C28-CE30-4A41-AEFF-5927287D3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0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C0D24F-74A5-4B63-8581-59BC91A4D9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3F2FD"/>
              </a:gs>
              <a:gs pos="100000">
                <a:srgbClr val="FCE4E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B69198-5281-4C0C-A8FB-EBB350CD8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10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C0D24F-74A5-4B63-8581-59BC91A4D9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3F2FD"/>
              </a:gs>
              <a:gs pos="100000">
                <a:srgbClr val="FCE4E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EA3027-F436-421B-AA1A-15C9C77194E3}"/>
              </a:ext>
            </a:extLst>
          </p:cNvPr>
          <p:cNvSpPr/>
          <p:nvPr/>
        </p:nvSpPr>
        <p:spPr>
          <a:xfrm>
            <a:off x="179400" y="177718"/>
            <a:ext cx="11833200" cy="64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695ADA-A8D7-4F8D-B0BC-C75F21BCD098}"/>
              </a:ext>
            </a:extLst>
          </p:cNvPr>
          <p:cNvGrpSpPr/>
          <p:nvPr/>
        </p:nvGrpSpPr>
        <p:grpSpPr>
          <a:xfrm>
            <a:off x="440264" y="664535"/>
            <a:ext cx="7774691" cy="5863555"/>
            <a:chOff x="440264" y="369029"/>
            <a:chExt cx="7774691" cy="586355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217F41-2E11-4D62-B20F-66CFB6D17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64" y="369029"/>
              <a:ext cx="7774691" cy="586355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E7A101F-DB6F-4BFB-ADFD-0CBAE83D8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484" y="625416"/>
              <a:ext cx="7251404" cy="389763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33F315B-43FB-47F5-AC1E-EFA6757CD9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34" t="16171" r="56308" b="15684"/>
          <a:stretch/>
        </p:blipFill>
        <p:spPr>
          <a:xfrm>
            <a:off x="8617258" y="643279"/>
            <a:ext cx="3134110" cy="5723155"/>
          </a:xfrm>
          <a:prstGeom prst="rect">
            <a:avLst/>
          </a:prstGeom>
        </p:spPr>
      </p:pic>
      <p:pic>
        <p:nvPicPr>
          <p:cNvPr id="2060" name="Picture 12" descr="Mobile Frame Letv - Free image on Pixabay">
            <a:extLst>
              <a:ext uri="{FF2B5EF4-FFF2-40B4-BE49-F238E27FC236}">
                <a16:creationId xmlns:a16="http://schemas.microsoft.com/office/drawing/2014/main" id="{C13A46CE-9709-4982-B138-49AD75933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412" y="113508"/>
            <a:ext cx="3317801" cy="672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2B4DB4-9C09-4E1B-AEC3-7F34455DF7A4}"/>
              </a:ext>
            </a:extLst>
          </p:cNvPr>
          <p:cNvSpPr txBox="1"/>
          <p:nvPr/>
        </p:nvSpPr>
        <p:spPr>
          <a:xfrm>
            <a:off x="2791046" y="6008739"/>
            <a:ext cx="6609908" cy="5193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Cascadia Code" pitchFamily="1" charset="0"/>
                <a:cs typeface="Cascadia Code" pitchFamily="1" charset="0"/>
              </a:rPr>
              <a:t>http://mini-project-unixm9.000webhostapp.com/</a:t>
            </a:r>
            <a:endParaRPr lang="en-GB" dirty="0">
              <a:latin typeface="Cascadia Code" pitchFamily="1" charset="0"/>
              <a:cs typeface="Cascadi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486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122</Words>
  <Application>Microsoft Office PowerPoint</Application>
  <PresentationFormat>Widescreen</PresentationFormat>
  <Paragraphs>24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</vt:lpstr>
      <vt:lpstr>Righteous</vt:lpstr>
      <vt:lpstr>Calibri Light</vt:lpstr>
      <vt:lpstr>Cascadia Code</vt:lpstr>
      <vt:lpstr>Outfit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Yadav</dc:creator>
  <cp:lastModifiedBy>Ashish Yadav</cp:lastModifiedBy>
  <cp:revision>57</cp:revision>
  <dcterms:created xsi:type="dcterms:W3CDTF">2022-03-14T17:23:42Z</dcterms:created>
  <dcterms:modified xsi:type="dcterms:W3CDTF">2022-03-29T18:06:47Z</dcterms:modified>
</cp:coreProperties>
</file>